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8" r:id="rId4"/>
    <p:sldId id="278" r:id="rId5"/>
    <p:sldId id="258" r:id="rId6"/>
    <p:sldId id="259" r:id="rId7"/>
    <p:sldId id="279" r:id="rId8"/>
    <p:sldId id="280" r:id="rId9"/>
    <p:sldId id="281" r:id="rId10"/>
    <p:sldId id="269" r:id="rId11"/>
    <p:sldId id="270" r:id="rId12"/>
    <p:sldId id="271" r:id="rId13"/>
    <p:sldId id="272" r:id="rId14"/>
    <p:sldId id="277" r:id="rId15"/>
    <p:sldId id="276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E5729-2161-45A4-A89D-96D20D3C8878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DC391-5534-469E-AA3F-B6E785CA9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RD0KciYxo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  <a:hlinkClick r:id="rId3"/>
              </a:rPr>
              <a:t>ভিডিও লিংকঃ</a:t>
            </a:r>
            <a:r>
              <a:rPr lang="en-US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://www.youtube.com/watch?v=lRD0KciYxoM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DC391-5534-469E-AA3F-B6E785CA99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578E7-D0EE-4D81-A4EE-7E2306588015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E4EA-0B6E-42D5-A74E-2FB8B71C8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5124" y="381000"/>
            <a:ext cx="54102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3340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A pics present\imag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1447800"/>
            <a:ext cx="5562600" cy="4171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4111" y="533400"/>
            <a:ext cx="450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Happy nuclear family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A pics present\NuclearFamily_still.jpg"/>
          <p:cNvPicPr>
            <a:picLocks noChangeAspect="1" noChangeArrowheads="1"/>
          </p:cNvPicPr>
          <p:nvPr/>
        </p:nvPicPr>
        <p:blipFill>
          <a:blip r:embed="rId2"/>
          <a:srcRect l="6203" r="29312"/>
          <a:stretch>
            <a:fillRect/>
          </a:stretch>
        </p:blipFill>
        <p:spPr bwMode="auto">
          <a:xfrm>
            <a:off x="533400" y="1727200"/>
            <a:ext cx="4191000" cy="337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3873" y="685800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Loneliness</a:t>
            </a:r>
            <a:endParaRPr lang="en-US" sz="3600" dirty="0"/>
          </a:p>
        </p:txBody>
      </p:sp>
      <p:pic>
        <p:nvPicPr>
          <p:cNvPr id="4" name="Picture 3" descr="2013-04-16-14-26-16-516d5f88dc2d5-1.jpg"/>
          <p:cNvPicPr>
            <a:picLocks noChangeAspect="1"/>
          </p:cNvPicPr>
          <p:nvPr/>
        </p:nvPicPr>
        <p:blipFill>
          <a:blip r:embed="rId3"/>
          <a:srcRect l="6375" r="17127"/>
          <a:stretch>
            <a:fillRect/>
          </a:stretch>
        </p:blipFill>
        <p:spPr>
          <a:xfrm>
            <a:off x="5029200" y="1724464"/>
            <a:ext cx="3774068" cy="338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A pics present\Extended Family Portrait Photography Sydney Swati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162800" cy="43543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90891" y="496669"/>
            <a:ext cx="449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Happy extended family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A pics present\stock-footage-extended-family-group-sitting-down-to-meal-as-grandmother-serves-food-shot-on-canon-d-mk-with-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57910" y="1600200"/>
            <a:ext cx="5657290" cy="3771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867400"/>
            <a:ext cx="380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But scarcity of food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533400"/>
            <a:ext cx="2994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Love and share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3843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Sentence structure: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715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wish I could live in an extended family.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95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wish + Sub + would/could + Verb (PP).</a:t>
            </a:r>
            <a:endParaRPr lang="en-US" sz="2400" dirty="0"/>
          </a:p>
        </p:txBody>
      </p:sp>
      <p:pic>
        <p:nvPicPr>
          <p:cNvPr id="5" name="Picture 2" descr="G:\A pics present\Extended Family Portrait Photography Sydney Swati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304700" cy="322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49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Group work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50480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Write some merits and demerits of a nuclear family and a large family</a:t>
            </a:r>
            <a:endParaRPr lang="en-US" sz="3600" dirty="0"/>
          </a:p>
        </p:txBody>
      </p:sp>
      <p:pic>
        <p:nvPicPr>
          <p:cNvPr id="4" name="Picture 3" descr="MG_56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2652"/>
            <a:ext cx="3889999" cy="2590800"/>
          </a:xfrm>
          <a:prstGeom prst="rect">
            <a:avLst/>
          </a:prstGeom>
        </p:spPr>
      </p:pic>
      <p:pic>
        <p:nvPicPr>
          <p:cNvPr id="5" name="Picture 4" descr="2012-05-05__quake-murder1.jpg"/>
          <p:cNvPicPr>
            <a:picLocks noChangeAspect="1"/>
          </p:cNvPicPr>
          <p:nvPr/>
        </p:nvPicPr>
        <p:blipFill>
          <a:blip r:embed="rId3"/>
          <a:srcRect l="4000" r="6000"/>
          <a:stretch>
            <a:fillRect/>
          </a:stretch>
        </p:blipFill>
        <p:spPr>
          <a:xfrm>
            <a:off x="4786531" y="1896792"/>
            <a:ext cx="3856843" cy="262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98468"/>
            <a:ext cx="8763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Evaluation:</a:t>
            </a:r>
          </a:p>
          <a:p>
            <a:endParaRPr lang="en-US" sz="4400" u="sng" dirty="0" smtClean="0"/>
          </a:p>
          <a:p>
            <a:pPr marL="742950" indent="-742950">
              <a:buAutoNum type="alphaUcParenR"/>
            </a:pPr>
            <a:r>
              <a:rPr lang="en-US" sz="3600" dirty="0" smtClean="0"/>
              <a:t>Would you able to say few lines of your family?</a:t>
            </a:r>
          </a:p>
          <a:p>
            <a:pPr marL="742950" indent="-742950">
              <a:buAutoNum type="alphaUcParenR"/>
            </a:pPr>
            <a:r>
              <a:rPr lang="en-US" sz="3600" dirty="0" smtClean="0"/>
              <a:t>Would you able to differentiate your family from the given family?</a:t>
            </a:r>
          </a:p>
          <a:p>
            <a:pPr marL="742950" indent="-742950">
              <a:buAutoNum type="alphaUcParenR"/>
            </a:pPr>
            <a:r>
              <a:rPr lang="en-US" sz="3600" dirty="0" smtClean="0"/>
              <a:t>What kinds of problems does a member of nuclear family usually face?</a:t>
            </a:r>
          </a:p>
          <a:p>
            <a:pPr marL="742950" indent="-742950">
              <a:buAutoNum type="alphaUcParenR"/>
            </a:pPr>
            <a:endParaRPr lang="en-US" sz="3600" dirty="0" smtClean="0"/>
          </a:p>
          <a:p>
            <a:pPr marL="742950" indent="-742950">
              <a:buAutoNum type="alphaUcParenR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91148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Assignment:</a:t>
            </a:r>
          </a:p>
          <a:p>
            <a:endParaRPr lang="en-US" sz="4800" u="sng" dirty="0" smtClean="0"/>
          </a:p>
          <a:p>
            <a:r>
              <a:rPr lang="en-US" sz="4800" dirty="0" smtClean="0"/>
              <a:t>Write down a comparative paragraph on a nuclear family and an extended family.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9073" y="5385137"/>
            <a:ext cx="5247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Thanking you all</a:t>
            </a:r>
            <a:endParaRPr lang="en-US" sz="6000" dirty="0"/>
          </a:p>
        </p:txBody>
      </p:sp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41" y="1389888"/>
            <a:ext cx="6970059" cy="379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11430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Atan</a:t>
            </a:r>
            <a:r>
              <a:rPr lang="en-US" sz="3600" dirty="0" smtClean="0"/>
              <a:t> </a:t>
            </a:r>
            <a:r>
              <a:rPr lang="en-US" sz="3600" dirty="0" err="1" smtClean="0"/>
              <a:t>Chakma</a:t>
            </a:r>
            <a:endParaRPr lang="en-US" sz="3600" dirty="0" smtClean="0"/>
          </a:p>
          <a:p>
            <a:r>
              <a:rPr lang="en-US" sz="3600" dirty="0" smtClean="0"/>
              <a:t>Lecturer: English</a:t>
            </a:r>
          </a:p>
          <a:p>
            <a:r>
              <a:rPr lang="en-US" sz="3600" dirty="0" err="1" smtClean="0"/>
              <a:t>Banophool</a:t>
            </a:r>
            <a:r>
              <a:rPr lang="en-US" sz="3600" dirty="0" smtClean="0"/>
              <a:t> </a:t>
            </a:r>
            <a:r>
              <a:rPr lang="en-US" sz="3600" dirty="0" err="1" smtClean="0"/>
              <a:t>Adibashi</a:t>
            </a:r>
            <a:r>
              <a:rPr lang="en-US" sz="3600" dirty="0" smtClean="0"/>
              <a:t> Green Heart College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1" y="13716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Class:xi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sub:English</a:t>
            </a:r>
            <a:r>
              <a:rPr lang="en-US" sz="3600" dirty="0" smtClean="0"/>
              <a:t> 1st</a:t>
            </a:r>
          </a:p>
          <a:p>
            <a:r>
              <a:rPr lang="en-US" sz="3600" dirty="0" smtClean="0"/>
              <a:t>Unit one, lesson: one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nuclear family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75" y="1447800"/>
            <a:ext cx="5619750" cy="4495800"/>
          </a:xfrm>
        </p:spPr>
      </p:pic>
      <p:sp>
        <p:nvSpPr>
          <p:cNvPr id="6" name="TextBox 5"/>
          <p:cNvSpPr txBox="1"/>
          <p:nvPr/>
        </p:nvSpPr>
        <p:spPr>
          <a:xfrm>
            <a:off x="1143000" y="1219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4).jpg"/>
          <p:cNvPicPr>
            <a:picLocks noChangeAspect="1"/>
          </p:cNvPicPr>
          <p:nvPr/>
        </p:nvPicPr>
        <p:blipFill>
          <a:blip r:embed="rId2"/>
          <a:srcRect r="5976"/>
          <a:stretch>
            <a:fillRect/>
          </a:stretch>
        </p:blipFill>
        <p:spPr>
          <a:xfrm>
            <a:off x="1447800" y="1539152"/>
            <a:ext cx="5943600" cy="4389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381000"/>
            <a:ext cx="254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large family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20669"/>
            <a:ext cx="63246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Our families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8077200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Learning outcomes</a:t>
            </a:r>
          </a:p>
          <a:p>
            <a:endParaRPr lang="en-US" sz="2800" u="sng" dirty="0" smtClean="0"/>
          </a:p>
          <a:p>
            <a:r>
              <a:rPr lang="en-US" sz="2800" dirty="0" smtClean="0"/>
              <a:t>After going through the lesson the students will be</a:t>
            </a:r>
          </a:p>
          <a:p>
            <a:pPr marL="342900" indent="-342900">
              <a:buAutoNum type="alphaLcParenR"/>
            </a:pPr>
            <a:r>
              <a:rPr lang="en-US" sz="2800" dirty="0" smtClean="0"/>
              <a:t>capable of using vocabulary</a:t>
            </a:r>
          </a:p>
          <a:p>
            <a:pPr marL="342900" indent="-342900">
              <a:buAutoNum type="alphaLcParenR"/>
            </a:pPr>
            <a:r>
              <a:rPr lang="en-US" sz="2800" dirty="0" smtClean="0"/>
              <a:t>able to differentiate between a nuclear family and large family</a:t>
            </a:r>
          </a:p>
          <a:p>
            <a:pPr marL="342900" indent="-342900">
              <a:buAutoNum type="alphaLcParenR"/>
            </a:pPr>
            <a:r>
              <a:rPr lang="en-US" sz="2800" dirty="0" smtClean="0"/>
              <a:t>capable of forming sentence structure</a:t>
            </a:r>
          </a:p>
          <a:p>
            <a:pPr marL="342900" indent="-342900">
              <a:buAutoNum type="alphaLcParenR"/>
            </a:pPr>
            <a:r>
              <a:rPr lang="en-US" sz="2800" dirty="0" smtClean="0"/>
              <a:t>able to communicate fluently on family affairs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hold-chor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600200"/>
            <a:ext cx="3576637" cy="4015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533400"/>
            <a:ext cx="132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Vocab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124200"/>
            <a:ext cx="148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Chores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3200400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Activities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W1 Susan Carr Scr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05" y="1447800"/>
            <a:ext cx="4588595" cy="424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239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Scream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327660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Shout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5400"/>
            <a:ext cx="43434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7533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Envy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895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Jealousy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191</Words>
  <Application>Microsoft Office PowerPoint</Application>
  <PresentationFormat>On-screen Show (4:3)</PresentationFormat>
  <Paragraphs>45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</vt:lpstr>
      <vt:lpstr>Slide 2</vt:lpstr>
      <vt:lpstr>A nuclear family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Speech</dc:title>
  <dc:creator>CHANGMA</dc:creator>
  <cp:lastModifiedBy>Didar</cp:lastModifiedBy>
  <cp:revision>116</cp:revision>
  <dcterms:created xsi:type="dcterms:W3CDTF">2013-07-22T02:02:50Z</dcterms:created>
  <dcterms:modified xsi:type="dcterms:W3CDTF">2013-07-24T06:53:44Z</dcterms:modified>
</cp:coreProperties>
</file>